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68" r:id="rId1"/>
  </p:sldMasterIdLst>
  <p:notesMasterIdLst>
    <p:notesMasterId r:id="rId9"/>
  </p:notesMasterIdLst>
  <p:sldIdLst>
    <p:sldId id="256" r:id="rId2"/>
    <p:sldId id="264" r:id="rId3"/>
    <p:sldId id="265" r:id="rId4"/>
    <p:sldId id="266" r:id="rId5"/>
    <p:sldId id="267" r:id="rId6"/>
    <p:sldId id="263" r:id="rId7"/>
    <p:sldId id="268" r:id="rId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Average" panose="020B0604020202020204" charset="0"/>
      <p:regular r:id="rId14"/>
    </p:embeddedFont>
    <p:embeddedFont>
      <p:font typeface="Wingdings 2" panose="05020102010507070707" pitchFamily="18" charset="2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2.gif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680306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099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3484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163064678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06/14/2017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83186600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11267916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06/14/2017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02435635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54259731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6148795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3853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55578039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6986779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86318225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185486065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403266724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0509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0797146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6196766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06/14/2017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4918005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Pakistan Gaming </a:t>
            </a:r>
            <a:r>
              <a:rPr lang="en" dirty="0" smtClean="0"/>
              <a:t>Network</a:t>
            </a:r>
            <a:br>
              <a:rPr lang="en" dirty="0" smtClean="0"/>
            </a:br>
            <a:r>
              <a:rPr lang="en" dirty="0" smtClean="0"/>
              <a:t>Application</a:t>
            </a:r>
            <a:endParaRPr lang="en" dirty="0"/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607501" y="3801598"/>
            <a:ext cx="7801500" cy="107862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 sz="1200" b="1" dirty="0" smtClean="0"/>
              <a:t>Group members:</a:t>
            </a:r>
          </a:p>
          <a:p>
            <a:pPr lvl="0" algn="r">
              <a:spcBef>
                <a:spcPts val="0"/>
              </a:spcBef>
              <a:buNone/>
            </a:pPr>
            <a:r>
              <a:rPr lang="en" sz="1200" dirty="0" smtClean="0"/>
              <a:t>Abdul Jalil Mian – BSCS13062</a:t>
            </a:r>
          </a:p>
          <a:p>
            <a:pPr lvl="0" algn="r">
              <a:spcBef>
                <a:spcPts val="0"/>
              </a:spcBef>
              <a:buNone/>
            </a:pPr>
            <a:r>
              <a:rPr lang="en" sz="1200" dirty="0" smtClean="0"/>
              <a:t>Mariyah Kaleem – BSCS13065</a:t>
            </a:r>
            <a:endParaRPr lang="en" sz="1200" dirty="0" smtClean="0"/>
          </a:p>
          <a:p>
            <a:pPr lvl="0" algn="r">
              <a:spcBef>
                <a:spcPts val="0"/>
              </a:spcBef>
              <a:buNone/>
            </a:pPr>
            <a:r>
              <a:rPr lang="en" sz="1200" dirty="0" smtClean="0"/>
              <a:t>Shehryar Raza – BSCS13020</a:t>
            </a:r>
            <a:endParaRPr lang="en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Domain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1600" dirty="0"/>
              <a:t>There is no official e-Sports platform in Pakistan where gamers can </a:t>
            </a:r>
            <a:r>
              <a:rPr lang="en-US" sz="1600" dirty="0" smtClean="0"/>
              <a:t>interact</a:t>
            </a:r>
          </a:p>
          <a:p>
            <a:pPr marL="0" indent="0">
              <a:lnSpc>
                <a:spcPct val="200000"/>
              </a:lnSpc>
              <a:buNone/>
            </a:pPr>
            <a:endParaRPr lang="en-US" sz="1600" dirty="0"/>
          </a:p>
          <a:p>
            <a:pPr>
              <a:lnSpc>
                <a:spcPct val="200000"/>
              </a:lnSpc>
            </a:pPr>
            <a:r>
              <a:rPr lang="en-US" sz="1600" dirty="0"/>
              <a:t>No single </a:t>
            </a:r>
            <a:r>
              <a:rPr lang="en-US" sz="1600" dirty="0" smtClean="0"/>
              <a:t>application </a:t>
            </a:r>
            <a:r>
              <a:rPr lang="en-US" sz="1600" dirty="0"/>
              <a:t>to notify players of upcoming gaming events</a:t>
            </a:r>
          </a:p>
        </p:txBody>
      </p:sp>
    </p:spTree>
    <p:extLst>
      <p:ext uri="{BB962C8B-B14F-4D97-AF65-F5344CB8AC3E}">
        <p14:creationId xmlns:p14="http://schemas.microsoft.com/office/powerpoint/2010/main" val="1214214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our app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1600" dirty="0"/>
              <a:t>Location and time based notifications of events</a:t>
            </a:r>
          </a:p>
          <a:p>
            <a:pPr>
              <a:lnSpc>
                <a:spcPct val="200000"/>
              </a:lnSpc>
            </a:pPr>
            <a:r>
              <a:rPr lang="en-US" sz="1600" dirty="0"/>
              <a:t>Locate nearby players</a:t>
            </a:r>
          </a:p>
          <a:p>
            <a:pPr>
              <a:lnSpc>
                <a:spcPct val="200000"/>
              </a:lnSpc>
            </a:pPr>
            <a:r>
              <a:rPr lang="en-US" sz="1600" dirty="0"/>
              <a:t>Community forums that cater all genre of e-Sports titles</a:t>
            </a:r>
          </a:p>
          <a:p>
            <a:pPr>
              <a:lnSpc>
                <a:spcPct val="200000"/>
              </a:lnSpc>
            </a:pPr>
            <a:r>
              <a:rPr lang="en-US" sz="1600" dirty="0"/>
              <a:t>Freedom for users and organizers to create their own events easily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443592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5568739" cy="2727383"/>
          </a:xfrm>
        </p:spPr>
        <p:txBody>
          <a:bodyPr anchor="ctr"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1600" dirty="0" smtClean="0"/>
              <a:t>Low-fi prototype made with Marvel prototyping app</a:t>
            </a:r>
          </a:p>
          <a:p>
            <a:pPr marL="0" indent="0">
              <a:lnSpc>
                <a:spcPct val="200000"/>
              </a:lnSpc>
              <a:buNone/>
            </a:pPr>
            <a:endParaRPr lang="en-US" sz="1600" dirty="0"/>
          </a:p>
          <a:p>
            <a:pPr>
              <a:lnSpc>
                <a:spcPct val="200000"/>
              </a:lnSpc>
            </a:pPr>
            <a:r>
              <a:rPr lang="en-US" sz="1600" dirty="0" smtClean="0"/>
              <a:t>High-fi prototype based on Apache Cordova framework</a:t>
            </a:r>
            <a:r>
              <a:rPr lang="en-US" sz="1450" dirty="0"/>
              <a:t> </a:t>
            </a:r>
            <a:r>
              <a:rPr lang="en-US" sz="1450" dirty="0" smtClean="0"/>
              <a:t>on Android platform</a:t>
            </a:r>
            <a:endParaRPr lang="en-US" sz="1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763" y="1063229"/>
            <a:ext cx="1828736" cy="332497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768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sz="1600" dirty="0"/>
              <a:t>T</a:t>
            </a:r>
            <a:r>
              <a:rPr lang="en-US" sz="1600" dirty="0" smtClean="0"/>
              <a:t>ested by gamers themselves</a:t>
            </a:r>
            <a:endParaRPr lang="en-US" sz="1600" dirty="0"/>
          </a:p>
          <a:p>
            <a:pPr>
              <a:lnSpc>
                <a:spcPct val="200000"/>
              </a:lnSpc>
            </a:pPr>
            <a:r>
              <a:rPr lang="en-US" sz="1600" dirty="0" smtClean="0"/>
              <a:t>Went to different gaming zones for testing</a:t>
            </a:r>
            <a:endParaRPr lang="en-US" sz="1600" dirty="0"/>
          </a:p>
          <a:p>
            <a:pPr>
              <a:lnSpc>
                <a:spcPct val="200000"/>
              </a:lnSpc>
            </a:pPr>
            <a:r>
              <a:rPr lang="en-US" sz="1600" dirty="0"/>
              <a:t>Tested on more than 10 different </a:t>
            </a:r>
            <a:r>
              <a:rPr lang="en-US" sz="1600" dirty="0" smtClean="0"/>
              <a:t>devices</a:t>
            </a:r>
          </a:p>
          <a:p>
            <a:pPr>
              <a:lnSpc>
                <a:spcPct val="200000"/>
              </a:lnSpc>
            </a:pPr>
            <a:r>
              <a:rPr lang="en-US" sz="1600" dirty="0" smtClean="0"/>
              <a:t>Tests showed positive results and the idea of the app was hugely appreciated</a:t>
            </a:r>
          </a:p>
        </p:txBody>
      </p:sp>
    </p:spTree>
    <p:extLst>
      <p:ext uri="{BB962C8B-B14F-4D97-AF65-F5344CB8AC3E}">
        <p14:creationId xmlns:p14="http://schemas.microsoft.com/office/powerpoint/2010/main" val="459780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App Demo</a:t>
            </a:r>
            <a:endParaRPr lang="en" dirty="0"/>
          </a:p>
        </p:txBody>
      </p:sp>
      <p:sp>
        <p:nvSpPr>
          <p:cNvPr id="4" name="Shape 103"/>
          <p:cNvSpPr txBox="1">
            <a:spLocks/>
          </p:cNvSpPr>
          <p:nvPr/>
        </p:nvSpPr>
        <p:spPr>
          <a:xfrm>
            <a:off x="614034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25" tIns="91425" rIns="91425" bIns="91425" rtlCol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>
              <a:spcBef>
                <a:spcPts val="0"/>
              </a:spcBef>
            </a:pPr>
            <a:r>
              <a:rPr lang="en-US" sz="2000" b="0" dirty="0" smtClean="0"/>
              <a:t>Get the app: bit.ly/2sql7lX</a:t>
            </a:r>
            <a:endParaRPr lang="en" sz="2000" b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574" y="629933"/>
            <a:ext cx="3531582" cy="470877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365" y="1407560"/>
            <a:ext cx="1708590" cy="30374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1700" y="2140261"/>
            <a:ext cx="8520600" cy="572700"/>
          </a:xfrm>
        </p:spPr>
        <p:txBody>
          <a:bodyPr anchor="ctr"/>
          <a:lstStyle/>
          <a:p>
            <a:pPr algn="ctr"/>
            <a:r>
              <a:rPr lang="en-US" sz="3200" dirty="0" smtClean="0"/>
              <a:t>Thank you!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519345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71</TotalTime>
  <Words>136</Words>
  <Application>Microsoft Office PowerPoint</Application>
  <PresentationFormat>On-screen Show (16:9)</PresentationFormat>
  <Paragraphs>26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Century Gothic</vt:lpstr>
      <vt:lpstr>Average</vt:lpstr>
      <vt:lpstr>Wingdings 2</vt:lpstr>
      <vt:lpstr>Arial</vt:lpstr>
      <vt:lpstr>Quotable</vt:lpstr>
      <vt:lpstr>Pakistan Gaming Network Application</vt:lpstr>
      <vt:lpstr>Problem Domain</vt:lpstr>
      <vt:lpstr>About our app</vt:lpstr>
      <vt:lpstr>Prototype</vt:lpstr>
      <vt:lpstr>Testing</vt:lpstr>
      <vt:lpstr>App Demo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Pakistan Gaming Network</dc:title>
  <cp:lastModifiedBy>Abdul Jalil Mian</cp:lastModifiedBy>
  <cp:revision>14</cp:revision>
  <dcterms:modified xsi:type="dcterms:W3CDTF">2017-06-14T01:15:38Z</dcterms:modified>
</cp:coreProperties>
</file>